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8"/>
  </p:notesMasterIdLst>
  <p:sldIdLst>
    <p:sldId id="259" r:id="rId3"/>
    <p:sldId id="521" r:id="rId4"/>
    <p:sldId id="522" r:id="rId5"/>
    <p:sldId id="533" r:id="rId6"/>
    <p:sldId id="525" r:id="rId7"/>
    <p:sldId id="532" r:id="rId8"/>
    <p:sldId id="534" r:id="rId9"/>
    <p:sldId id="535" r:id="rId10"/>
    <p:sldId id="536" r:id="rId11"/>
    <p:sldId id="537" r:id="rId12"/>
    <p:sldId id="538" r:id="rId13"/>
    <p:sldId id="527" r:id="rId14"/>
    <p:sldId id="539" r:id="rId15"/>
    <p:sldId id="524" r:id="rId16"/>
    <p:sldId id="540" r:id="rId17"/>
    <p:sldId id="541" r:id="rId18"/>
    <p:sldId id="526" r:id="rId19"/>
    <p:sldId id="483" r:id="rId20"/>
    <p:sldId id="542" r:id="rId21"/>
    <p:sldId id="543" r:id="rId22"/>
    <p:sldId id="544" r:id="rId23"/>
    <p:sldId id="545" r:id="rId24"/>
    <p:sldId id="546" r:id="rId25"/>
    <p:sldId id="548" r:id="rId26"/>
    <p:sldId id="547" r:id="rId27"/>
    <p:sldId id="549" r:id="rId28"/>
    <p:sldId id="551" r:id="rId29"/>
    <p:sldId id="550" r:id="rId30"/>
    <p:sldId id="484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9" r:id="rId43"/>
    <p:sldId id="497" r:id="rId44"/>
    <p:sldId id="498" r:id="rId45"/>
    <p:sldId id="500" r:id="rId46"/>
    <p:sldId id="501" r:id="rId47"/>
    <p:sldId id="502" r:id="rId48"/>
    <p:sldId id="503" r:id="rId49"/>
    <p:sldId id="506" r:id="rId50"/>
    <p:sldId id="504" r:id="rId51"/>
    <p:sldId id="507" r:id="rId52"/>
    <p:sldId id="505" r:id="rId53"/>
    <p:sldId id="508" r:id="rId54"/>
    <p:sldId id="509" r:id="rId55"/>
    <p:sldId id="510" r:id="rId56"/>
    <p:sldId id="511" r:id="rId57"/>
    <p:sldId id="512" r:id="rId58"/>
    <p:sldId id="513" r:id="rId59"/>
    <p:sldId id="515" r:id="rId60"/>
    <p:sldId id="516" r:id="rId61"/>
    <p:sldId id="514" r:id="rId62"/>
    <p:sldId id="517" r:id="rId63"/>
    <p:sldId id="518" r:id="rId64"/>
    <p:sldId id="519" r:id="rId65"/>
    <p:sldId id="520" r:id="rId66"/>
    <p:sldId id="53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292A36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56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599765" y="2964806"/>
            <a:ext cx="4536213" cy="177210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Function Calling itself with different parameters (smaller subproblem)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81" y="390245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16" y="1972236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77447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740351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081786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findMax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748952" y="2680447"/>
            <a:ext cx="8196210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maximum  of an int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E1909-A839-2949-B820-0C828212A964}"/>
              </a:ext>
            </a:extLst>
          </p:cNvPr>
          <p:cNvSpPr/>
          <p:nvPr/>
        </p:nvSpPr>
        <p:spPr>
          <a:xfrm>
            <a:off x="269279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453A-9752-B34F-A6E7-41C656D4B6CA}"/>
              </a:ext>
            </a:extLst>
          </p:cNvPr>
          <p:cNvSpPr/>
          <p:nvPr/>
        </p:nvSpPr>
        <p:spPr>
          <a:xfrm>
            <a:off x="328446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671D8-FE71-074D-9992-71AE5BE71802}"/>
              </a:ext>
            </a:extLst>
          </p:cNvPr>
          <p:cNvSpPr/>
          <p:nvPr/>
        </p:nvSpPr>
        <p:spPr>
          <a:xfrm>
            <a:off x="387613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85C0AE-66B2-EE48-9368-D9189658BE27}"/>
              </a:ext>
            </a:extLst>
          </p:cNvPr>
          <p:cNvSpPr/>
          <p:nvPr/>
        </p:nvSpPr>
        <p:spPr>
          <a:xfrm>
            <a:off x="446780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F0158-2E68-0543-B62A-29FE78FF388E}"/>
              </a:ext>
            </a:extLst>
          </p:cNvPr>
          <p:cNvSpPr/>
          <p:nvPr/>
        </p:nvSpPr>
        <p:spPr>
          <a:xfrm>
            <a:off x="505947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6EE65-273C-2B40-890B-59E9C87B8AB0}"/>
              </a:ext>
            </a:extLst>
          </p:cNvPr>
          <p:cNvSpPr/>
          <p:nvPr/>
        </p:nvSpPr>
        <p:spPr>
          <a:xfrm>
            <a:off x="565114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A5A71-8603-E547-8AEE-DCC2AA71E1E4}"/>
              </a:ext>
            </a:extLst>
          </p:cNvPr>
          <p:cNvSpPr/>
          <p:nvPr/>
        </p:nvSpPr>
        <p:spPr>
          <a:xfrm>
            <a:off x="6242807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65C7D-9F3D-DF47-B81E-23DC8BF5B5CC}"/>
              </a:ext>
            </a:extLst>
          </p:cNvPr>
          <p:cNvSpPr txBox="1"/>
          <p:nvPr/>
        </p:nvSpPr>
        <p:spPr>
          <a:xfrm>
            <a:off x="2890014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C6540-3C0D-474F-9CF1-CB9D9DB2A309}"/>
              </a:ext>
            </a:extLst>
          </p:cNvPr>
          <p:cNvSpPr txBox="1"/>
          <p:nvPr/>
        </p:nvSpPr>
        <p:spPr>
          <a:xfrm>
            <a:off x="3429452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EB2A9-0ADA-A948-AEDE-BEC4AF3D37F5}"/>
              </a:ext>
            </a:extLst>
          </p:cNvPr>
          <p:cNvSpPr txBox="1"/>
          <p:nvPr/>
        </p:nvSpPr>
        <p:spPr>
          <a:xfrm>
            <a:off x="402112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BDCEC-4CB2-9144-BA0D-BF4A24FC37AA}"/>
              </a:ext>
            </a:extLst>
          </p:cNvPr>
          <p:cNvSpPr txBox="1"/>
          <p:nvPr/>
        </p:nvSpPr>
        <p:spPr>
          <a:xfrm>
            <a:off x="461279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8C1E6-712D-7148-8D94-3A6A9361CA6A}"/>
              </a:ext>
            </a:extLst>
          </p:cNvPr>
          <p:cNvSpPr txBox="1"/>
          <p:nvPr/>
        </p:nvSpPr>
        <p:spPr>
          <a:xfrm>
            <a:off x="5236693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E336D-211B-114A-BC02-0D767941054B}"/>
              </a:ext>
            </a:extLst>
          </p:cNvPr>
          <p:cNvSpPr txBox="1"/>
          <p:nvPr/>
        </p:nvSpPr>
        <p:spPr>
          <a:xfrm>
            <a:off x="5776131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24D7-B948-254E-8A62-BFDD33C66A4D}"/>
              </a:ext>
            </a:extLst>
          </p:cNvPr>
          <p:cNvSpPr txBox="1"/>
          <p:nvPr/>
        </p:nvSpPr>
        <p:spPr>
          <a:xfrm>
            <a:off x="6367801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BFF8F-3376-8C45-BBA4-5F32816FE8EE}"/>
              </a:ext>
            </a:extLst>
          </p:cNvPr>
          <p:cNvSpPr/>
          <p:nvPr/>
        </p:nvSpPr>
        <p:spPr>
          <a:xfrm>
            <a:off x="5059467" y="424839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921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172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9463</TotalTime>
  <Words>1926</Words>
  <Application>Microsoft Macintosh PowerPoint</Application>
  <PresentationFormat>On-screen Show (4:3)</PresentationFormat>
  <Paragraphs>673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Dream in Recursion</vt:lpstr>
      <vt:lpstr>Dream in Recursion</vt:lpstr>
      <vt:lpstr>Dream in Dream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Function Call Stack </vt:lpstr>
      <vt:lpstr>Recursion (and backtracking)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findMax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618</cp:revision>
  <cp:lastPrinted>2016-02-10T20:19:12Z</cp:lastPrinted>
  <dcterms:created xsi:type="dcterms:W3CDTF">2014-10-14T00:51:43Z</dcterms:created>
  <dcterms:modified xsi:type="dcterms:W3CDTF">2020-02-02T01:59:57Z</dcterms:modified>
</cp:coreProperties>
</file>